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DDEB5-3853-BC03-DF0B-DFC47A2B6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122363"/>
            <a:ext cx="7086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937F20-38DB-88F3-0D72-712D1FD86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398" y="3602038"/>
            <a:ext cx="70866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2B593-7AE6-8207-36AB-47B291F5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36045-B132-6B53-EB38-11838F3F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483B24-BF1F-B8E0-1203-AE786668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6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A5965-BB80-683D-360B-8FDBFDA6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834501"/>
            <a:ext cx="7772399" cy="1154097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1E5367-FCC2-5510-219B-47130DB2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130641"/>
            <a:ext cx="7315200" cy="4046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F0E747-3210-1D96-3AA2-DBEAD36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35B2D9-9D2F-2BAB-5348-C9ADE7EA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DEBBCD-DC8D-CA79-2C20-58366583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0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B57F7-58CF-26D2-D199-EF4A1DDD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latin typeface="Arial Rounded MT Bold" panose="020F07040305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D4304D-4254-97E6-2E89-6EB12B43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8" y="4589463"/>
            <a:ext cx="730885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D6D6D6-8017-F15B-3A56-0D53C42E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BA123-6559-A33C-4D1A-D96E709F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1BDF9F-87AA-54F0-70D5-D561EA5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61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98100-9B97-CFAF-7C6F-B4388F37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834501"/>
            <a:ext cx="7315200" cy="1162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53F4B4-AA22-E3F2-6069-354EFEDFD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2176863"/>
            <a:ext cx="3200400" cy="4000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D1CC26-D6E4-4168-DF24-DEC3D6990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2176863"/>
            <a:ext cx="3200400" cy="4000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7D549A-2909-7348-3C84-C019527E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8649DE-F410-8D9A-DEAE-C9719B08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76394-D536-AED7-C680-AF756744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4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969C9-2061-6A9F-5166-870EFDFF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4501"/>
            <a:ext cx="10515600" cy="923277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AA7D80-80CB-3AD8-3774-11000DF0A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0094" y="1988597"/>
            <a:ext cx="3201989" cy="683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39826-A3B6-2F90-B98E-78581C88A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096" y="2671761"/>
            <a:ext cx="320198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DBF4FD-049D-ACCE-8D8F-C6A3297F1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8" y="1988595"/>
            <a:ext cx="3201989" cy="683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D22B01-3102-7052-1DF8-DD4A035A2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2671759"/>
            <a:ext cx="3201988" cy="3517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20F283-C64B-B733-8C1D-23BB2FB3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5E1C133-12BF-2E11-BDD2-DF4D58C8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AE9FF50-3815-830B-4CD4-81639E6B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02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F407BC-C604-9D29-49F5-CDF333D0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843379"/>
            <a:ext cx="7315200" cy="16110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29F482-B825-7EEB-AB9D-A0B19DF3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0484F4-3EAA-A92E-8FD1-13E38EA2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1F4DC2-0749-E0FA-36D1-DF79CF12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6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B8A0634-EC1A-70E3-22DC-20CF13F7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8028C56-86F3-96E3-AEAC-B4081FB0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240AC-E221-B8D6-74CF-AA84E008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7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7EF93-2D60-705C-56EF-2FF131E6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987425"/>
            <a:ext cx="2963779" cy="1069975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034C3D-8A62-A5E4-41B5-EBE518DF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976" y="987425"/>
            <a:ext cx="393541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8C1B25-2838-9165-8A04-492D9DCA3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2192784"/>
            <a:ext cx="2963779" cy="3676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5759DB-9A37-0AB0-A223-21B9A344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E22490-A5B5-98DA-577F-08C28268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E1CF69-A56F-B819-1CAA-37D2A63E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7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500141-CEFA-E826-A006-CF545B02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987425"/>
            <a:ext cx="2939716" cy="1069975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 Rounded MT Bold" panose="020F07040305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7DC3AB-618E-E877-C59C-9FD4D43F7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987425"/>
            <a:ext cx="393541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BB127F-AC42-CC24-8EE1-CC7B6EB8D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2057400"/>
            <a:ext cx="293971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B5D504-86A8-09A4-7A33-33F0D0CE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29FC-2499-434F-A2BD-20D884BD9175}" type="datetimeFigureOut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543F29-2719-AC93-0BD5-3B49C1FD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6944E4-4915-816F-2775-30C8DBF6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E90474-A192-486C-9337-98CBEC1B2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5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426CFDA8-6972-62AE-7F76-B8FA13B5AF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8209"/>
            <a:ext cx="1613384" cy="309151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131E22-3CC8-2043-DAEF-7FC5DCDC0FA7}"/>
              </a:ext>
            </a:extLst>
          </p:cNvPr>
          <p:cNvCxnSpPr/>
          <p:nvPr userDrawn="1"/>
        </p:nvCxnSpPr>
        <p:spPr>
          <a:xfrm>
            <a:off x="233680" y="538480"/>
            <a:ext cx="11714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de 4" descr="Et bilde som inneholder frukt, eple, kreativitet&#10;&#10;Automatisk generert beskrivelse">
            <a:extLst>
              <a:ext uri="{FF2B5EF4-FFF2-40B4-BE49-F238E27FC236}">
                <a16:creationId xmlns:a16="http://schemas.microsoft.com/office/drawing/2014/main" id="{BE7CD157-38E9-5306-1C26-770772AF2E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7" y="60680"/>
            <a:ext cx="1092053" cy="410015"/>
          </a:xfrm>
          <a:prstGeom prst="rect">
            <a:avLst/>
          </a:prstGeom>
        </p:spPr>
      </p:pic>
      <p:pic>
        <p:nvPicPr>
          <p:cNvPr id="6" name="Bilde 5" descr="Et bilde som inneholder eple, frukt, hjerte&#10;&#10;Automatisk generert beskrivelse">
            <a:extLst>
              <a:ext uri="{FF2B5EF4-FFF2-40B4-BE49-F238E27FC236}">
                <a16:creationId xmlns:a16="http://schemas.microsoft.com/office/drawing/2014/main" id="{8903B667-0EE4-6FB4-CE15-9785C2CA09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342">
            <a:off x="-7508859" y="-986805"/>
            <a:ext cx="15017715" cy="106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59CD6-E83B-FCD1-E59F-1FCCED482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Skolefrukt banner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5129CE-D576-2D1E-0B3D-D5276DF0C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 skoler med foreldrebetalt Skolefrukt</a:t>
            </a:r>
          </a:p>
        </p:txBody>
      </p:sp>
    </p:spTree>
    <p:extLst>
      <p:ext uri="{BB962C8B-B14F-4D97-AF65-F5344CB8AC3E}">
        <p14:creationId xmlns:p14="http://schemas.microsoft.com/office/powerpoint/2010/main" val="13049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2C6634E-EFFA-1BA0-E00B-63E50951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funker det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67B015B-993E-FB0C-F205-DD839AE6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Høyreklikk på bildene du ønsker å bruke og velg lagre som bilde.</a:t>
            </a:r>
          </a:p>
          <a:p>
            <a:endParaRPr lang="nb-NO" dirty="0"/>
          </a:p>
          <a:p>
            <a:r>
              <a:rPr lang="nb-NO" dirty="0"/>
              <a:t>Bildene lagres som .jpg filer som er perfekt å bruke på hjemmesiden deres eller i annen digital kommunikasjon med foreldre/foresatte.</a:t>
            </a:r>
          </a:p>
          <a:p>
            <a:endParaRPr lang="nb-NO" dirty="0"/>
          </a:p>
          <a:p>
            <a:r>
              <a:rPr lang="nb-NO" dirty="0"/>
              <a:t>Husk å dele bildene med lærerne som er ansvarlige for å dele informasjon</a:t>
            </a:r>
          </a:p>
        </p:txBody>
      </p:sp>
    </p:spTree>
    <p:extLst>
      <p:ext uri="{BB962C8B-B14F-4D97-AF65-F5344CB8AC3E}">
        <p14:creationId xmlns:p14="http://schemas.microsoft.com/office/powerpoint/2010/main" val="272899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Menneskeansikt, klær&#10;&#10;Automatisk generert beskrivelse">
            <a:extLst>
              <a:ext uri="{FF2B5EF4-FFF2-40B4-BE49-F238E27FC236}">
                <a16:creationId xmlns:a16="http://schemas.microsoft.com/office/drawing/2014/main" id="{84B8F403-308B-1DFD-A181-B8962072B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" y="712622"/>
            <a:ext cx="2857500" cy="5715000"/>
          </a:xfrm>
          <a:prstGeom prst="rect">
            <a:avLst/>
          </a:prstGeom>
        </p:spPr>
      </p:pic>
      <p:pic>
        <p:nvPicPr>
          <p:cNvPr id="5" name="Bilde 4" descr="Et bilde som inneholder tekst, person, klær, alkoholfri drikk&#10;&#10;Automatisk generert beskrivelse">
            <a:extLst>
              <a:ext uri="{FF2B5EF4-FFF2-40B4-BE49-F238E27FC236}">
                <a16:creationId xmlns:a16="http://schemas.microsoft.com/office/drawing/2014/main" id="{C30EBA13-2DC9-AEBD-0A03-A553284D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63" y="712622"/>
            <a:ext cx="2857500" cy="5715000"/>
          </a:xfrm>
          <a:prstGeom prst="rect">
            <a:avLst/>
          </a:prstGeom>
        </p:spPr>
      </p:pic>
      <p:pic>
        <p:nvPicPr>
          <p:cNvPr id="7" name="Bilde 6" descr="Et bilde som inneholder tekst, person, frukt, appelsin&#10;&#10;Automatisk generert beskrivelse">
            <a:extLst>
              <a:ext uri="{FF2B5EF4-FFF2-40B4-BE49-F238E27FC236}">
                <a16:creationId xmlns:a16="http://schemas.microsoft.com/office/drawing/2014/main" id="{6B2D2244-2E2B-12AB-D438-E0DEC352C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57" y="712622"/>
            <a:ext cx="2857500" cy="5715000"/>
          </a:xfrm>
          <a:prstGeom prst="rect">
            <a:avLst/>
          </a:prstGeom>
        </p:spPr>
      </p:pic>
      <p:pic>
        <p:nvPicPr>
          <p:cNvPr id="9" name="Bilde 8" descr="Et bilde som inneholder frukt, banan, person, Menneskeansikt&#10;&#10;Automatisk generert beskrivelse">
            <a:extLst>
              <a:ext uri="{FF2B5EF4-FFF2-40B4-BE49-F238E27FC236}">
                <a16:creationId xmlns:a16="http://schemas.microsoft.com/office/drawing/2014/main" id="{B5F3E855-4EC7-D265-AC83-67DD40D70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16" y="712622"/>
            <a:ext cx="285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Menneskeansikt, person, klær&#10;&#10;Automatisk generert beskrivelse">
            <a:extLst>
              <a:ext uri="{FF2B5EF4-FFF2-40B4-BE49-F238E27FC236}">
                <a16:creationId xmlns:a16="http://schemas.microsoft.com/office/drawing/2014/main" id="{A70661BA-9A71-6F46-B114-5AE595B9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82" y="3650942"/>
            <a:ext cx="4247234" cy="2929127"/>
          </a:xfrm>
          <a:prstGeom prst="rect">
            <a:avLst/>
          </a:prstGeom>
        </p:spPr>
      </p:pic>
      <p:pic>
        <p:nvPicPr>
          <p:cNvPr id="5" name="Bilde 4" descr="Et bilde som inneholder person, tekst, Menneskeansikt, frukt&#10;&#10;Automatisk generert beskrivelse">
            <a:extLst>
              <a:ext uri="{FF2B5EF4-FFF2-40B4-BE49-F238E27FC236}">
                <a16:creationId xmlns:a16="http://schemas.microsoft.com/office/drawing/2014/main" id="{DE25DF8D-F38F-0810-D131-4CCC5D205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19" y="3650942"/>
            <a:ext cx="4247234" cy="2929127"/>
          </a:xfrm>
          <a:prstGeom prst="rect">
            <a:avLst/>
          </a:prstGeom>
        </p:spPr>
      </p:pic>
      <p:pic>
        <p:nvPicPr>
          <p:cNvPr id="7" name="Bilde 6" descr="Et bilde som inneholder tekst, frukt, person, eple&#10;&#10;Automatisk generert beskrivelse">
            <a:extLst>
              <a:ext uri="{FF2B5EF4-FFF2-40B4-BE49-F238E27FC236}">
                <a16:creationId xmlns:a16="http://schemas.microsoft.com/office/drawing/2014/main" id="{7BBD92CC-D418-E0CB-4829-12BB7024C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82" y="657911"/>
            <a:ext cx="4247234" cy="2929127"/>
          </a:xfrm>
          <a:prstGeom prst="rect">
            <a:avLst/>
          </a:prstGeom>
        </p:spPr>
      </p:pic>
      <p:pic>
        <p:nvPicPr>
          <p:cNvPr id="9" name="Bilde 8" descr="Et bilde som inneholder person, Naturlig mat, frukt, smil&#10;&#10;Automatisk generert beskrivelse">
            <a:extLst>
              <a:ext uri="{FF2B5EF4-FFF2-40B4-BE49-F238E27FC236}">
                <a16:creationId xmlns:a16="http://schemas.microsoft.com/office/drawing/2014/main" id="{006CFC90-BE1F-C6B0-90D1-5801D7085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19" y="657910"/>
            <a:ext cx="4247234" cy="29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Menneskeansikt, tekst, smil&#10;&#10;Automatisk generert beskrivelse">
            <a:extLst>
              <a:ext uri="{FF2B5EF4-FFF2-40B4-BE49-F238E27FC236}">
                <a16:creationId xmlns:a16="http://schemas.microsoft.com/office/drawing/2014/main" id="{504030BC-404F-0E5D-C3AE-E961BFF9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27" y="1109661"/>
            <a:ext cx="3810000" cy="4638675"/>
          </a:xfrm>
          <a:prstGeom prst="rect">
            <a:avLst/>
          </a:prstGeom>
        </p:spPr>
      </p:pic>
      <p:pic>
        <p:nvPicPr>
          <p:cNvPr id="5" name="Bilde 4" descr="Et bilde som inneholder person, Menneskeansikt, tekst, smil&#10;&#10;Automatisk generert beskrivelse">
            <a:extLst>
              <a:ext uri="{FF2B5EF4-FFF2-40B4-BE49-F238E27FC236}">
                <a16:creationId xmlns:a16="http://schemas.microsoft.com/office/drawing/2014/main" id="{F2AD6C0F-065D-E2E0-E8CE-83F405DCF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73" y="1109661"/>
            <a:ext cx="3810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5" id="{D9ECF3CB-AC12-4886-8EAE-21F6E08D4C48}" vid="{2EBE71C6-BC56-4BAB-90F7-83C2A155CF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Arial Rounded MT Bold</vt:lpstr>
      <vt:lpstr>Office-tema</vt:lpstr>
      <vt:lpstr>Skolefrukt banner</vt:lpstr>
      <vt:lpstr>Hvordan funker det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 Bjelland Sævarang</dc:creator>
  <cp:lastModifiedBy>Hild Bjelland Sævarang</cp:lastModifiedBy>
  <cp:revision>5</cp:revision>
  <dcterms:created xsi:type="dcterms:W3CDTF">2023-11-28T12:35:04Z</dcterms:created>
  <dcterms:modified xsi:type="dcterms:W3CDTF">2024-04-05T11:37:12Z</dcterms:modified>
</cp:coreProperties>
</file>